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2" d="100"/>
          <a:sy n="42" d="100"/>
        </p:scale>
        <p:origin x="-132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6B09-7B88-4522-BFFE-C4C014CECFB9}" type="datetimeFigureOut">
              <a:rPr lang="en-US" smtClean="0"/>
              <a:t>8/29/2012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E8150-B9FD-459D-B3EF-004B0C43AC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1375.jp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Red Cross Bulletin Board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667000"/>
            <a:ext cx="7772400" cy="3505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Group Members: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Ma. </a:t>
            </a:r>
            <a:r>
              <a:rPr lang="en-US" dirty="0" err="1" smtClean="0">
                <a:solidFill>
                  <a:schemeClr val="tx1"/>
                </a:solidFill>
              </a:rPr>
              <a:t>Jannel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Maicah</a:t>
            </a:r>
            <a:r>
              <a:rPr lang="en-US" dirty="0" smtClean="0">
                <a:solidFill>
                  <a:schemeClr val="tx1"/>
                </a:solidFill>
              </a:rPr>
              <a:t> S. </a:t>
            </a:r>
            <a:r>
              <a:rPr lang="en-US" dirty="0" err="1" smtClean="0">
                <a:solidFill>
                  <a:schemeClr val="tx1"/>
                </a:solidFill>
              </a:rPr>
              <a:t>Geron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Irish Joy </a:t>
            </a:r>
            <a:r>
              <a:rPr lang="en-US" dirty="0" err="1" smtClean="0">
                <a:solidFill>
                  <a:schemeClr val="tx1"/>
                </a:solidFill>
              </a:rPr>
              <a:t>Haque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Nicole </a:t>
            </a:r>
            <a:r>
              <a:rPr lang="en-US" dirty="0" err="1" smtClean="0">
                <a:solidFill>
                  <a:schemeClr val="tx1"/>
                </a:solidFill>
              </a:rPr>
              <a:t>Dela</a:t>
            </a:r>
            <a:r>
              <a:rPr lang="en-US" dirty="0" smtClean="0">
                <a:solidFill>
                  <a:schemeClr val="tx1"/>
                </a:solidFill>
              </a:rPr>
              <a:t> Cruz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Angela Paola </a:t>
            </a:r>
            <a:r>
              <a:rPr lang="en-US" dirty="0" err="1" smtClean="0">
                <a:solidFill>
                  <a:schemeClr val="tx1"/>
                </a:solidFill>
              </a:rPr>
              <a:t>Nitorreda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Faith Rodriguez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Eloisa May </a:t>
            </a:r>
            <a:r>
              <a:rPr lang="en-US" dirty="0" err="1" smtClean="0">
                <a:solidFill>
                  <a:schemeClr val="tx1"/>
                </a:solidFill>
              </a:rPr>
              <a:t>Torregosa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oves23 Ü48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nk-bulletin-board-ppt-backgrounds-powerpoi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ph$pnr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457200"/>
            <a:ext cx="1752600" cy="1143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1000" y="533401"/>
            <a:ext cx="6629400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457200"/>
            <a:ext cx="7543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itchFamily="34" charset="0"/>
              </a:rPr>
              <a:t>RED CROSS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pic>
        <p:nvPicPr>
          <p:cNvPr id="13" name="Picture 12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600200"/>
            <a:ext cx="2219325" cy="2143125"/>
          </a:xfrm>
          <a:prstGeom prst="rect">
            <a:avLst/>
          </a:prstGeom>
        </p:spPr>
      </p:pic>
      <p:pic>
        <p:nvPicPr>
          <p:cNvPr id="14" name="Picture 13" descr="6819_1178163868542_1661508283_436622_2805067_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810000"/>
            <a:ext cx="2209800" cy="1934679"/>
          </a:xfrm>
          <a:prstGeom prst="rect">
            <a:avLst/>
          </a:prstGeom>
        </p:spPr>
      </p:pic>
      <p:pic>
        <p:nvPicPr>
          <p:cNvPr id="15" name="Picture 14" descr="phil-red-cross-let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0800" y="2133600"/>
            <a:ext cx="1828800" cy="2286000"/>
          </a:xfrm>
          <a:prstGeom prst="rect">
            <a:avLst/>
          </a:prstGeom>
        </p:spPr>
      </p:pic>
      <p:pic>
        <p:nvPicPr>
          <p:cNvPr id="16" name="Picture 15" descr="Amway-PH-donation.Malaya.14Feb2012.A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0800" y="4419600"/>
            <a:ext cx="1828800" cy="1295400"/>
          </a:xfrm>
          <a:prstGeom prst="rect">
            <a:avLst/>
          </a:prstGeom>
        </p:spPr>
      </p:pic>
      <p:pic>
        <p:nvPicPr>
          <p:cNvPr id="17" name="Picture 16" descr="k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9000" y="1676401"/>
            <a:ext cx="2514600" cy="28194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208639_521939207831493_814621195_n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24200" y="4495800"/>
            <a:ext cx="1447801" cy="7620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 descr="23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72000" y="4495800"/>
            <a:ext cx="1524001" cy="7620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6400800" y="1524000"/>
            <a:ext cx="18288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MEMOS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31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Red Cross Bulletin Board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emachine</dc:creator>
  <cp:lastModifiedBy>emachine</cp:lastModifiedBy>
  <cp:revision>9</cp:revision>
  <dcterms:created xsi:type="dcterms:W3CDTF">2012-08-29T13:32:01Z</dcterms:created>
  <dcterms:modified xsi:type="dcterms:W3CDTF">2012-08-29T14:54:15Z</dcterms:modified>
</cp:coreProperties>
</file>